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3148012"/>
            <a:ext cx="46863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209800"/>
            <a:ext cx="111156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969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1710" y="293907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0657" y="296222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6373" y="291592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357089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54941" y="356411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0657" y="361041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66373" y="3564111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568" y="421229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51710" y="415442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0657" y="417756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69604" y="413805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1437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05749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71084" y="3613081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4299" y="4238113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1003" y="488629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8000" y="549975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76387"/>
            <a:ext cx="115443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8570" y="471357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3669" y="47598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2469" y="473671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1269" y="47598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72667" y="47598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9250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4371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5226" y="488852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380" y="5096869"/>
            <a:ext cx="647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2026-02-25T03:32:27Z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